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136232" val="960" rev64="64" revOS="3"/>
      <pr:smFileRevision xmlns:pr="smNativeData" dt="1556136232" val="0"/>
      <pr:guideOptions xmlns:pr="smNativeData" dt="1556136232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738318850" cy="-173831885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AF2664A-04C7-A790-894A-F2C528047FA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4C0EDA-9491-19F8-DFF4-62AD40BA2937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+u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a+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CD67E11-5FE1-8388-AF6E-A9DD302059FC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NGBt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3o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7BDBE4C-02BA-E848-F405-F41DF04B02A1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k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IE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D8523A7-E9F0-D0D5-BE3D-1F806D73484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ZV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7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1961ACC-82FC-C3EC-B22E-74B954604421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D3144F6-B8A0-64B2-EE89-4EE70AC7181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oAC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9483BFE-B084-1DCD-CAF0-469875BE3C13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KMH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Ce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0165C9A-D49D-43AA-D3AE-22FF12E0257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F47563-2DF2-A183-BC4C-DBD63B024A8E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w0pv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vvAM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D1F7852-1CA0-4A8E-EEA7-EADB36E918BF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fHbK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z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ED33F7-B99C-B8C5-D255-4F907D1B241A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KMH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yF6w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KMHA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pPco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rwQM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QaKV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2102F20-6EEF-45D9-A1A8-988C61E657CD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Qk7z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Obyn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AD40C4-8AD8-F8B6-9615-7CE30E5B6029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25379D6-98CF-068F-81EB-6EDA37A5773B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5F215C9-87C8-A7E3-864A-71B65B047024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69AC16D-23FB-CF37-B522-D5628F6C4380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5569E1-AFDD-009F-93ED-59CA27A3650C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0A8FB7-F9E0-5F79-AEB2-0F2CC1FC585A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950483-CDF5-C0F2-BB2D-3BA74A634D6E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W2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KMHA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Qz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l4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1424799-D7DC-17B1-92FA-21E409B4647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E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D0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9E4D67D-33D4-B120-9A5C-C57598126C90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KMHA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VzLC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27399B3-FDFF-266F-B1CB-0B3AD785475E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KMHA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0580EFE-B0BD-0DF8-F3E0-46AD40AE051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KMHA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wEAAAAAAADsNgAACy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" y="0"/>
            <a:ext cx="8748395" cy="683450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2019-04-24T19:03:43Z</dcterms:created>
  <dcterms:modified xsi:type="dcterms:W3CDTF">2019-04-24T19:03:52Z</dcterms:modified>
</cp:coreProperties>
</file>